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90" r:id="rId2"/>
    <p:sldId id="292" r:id="rId3"/>
    <p:sldId id="294" r:id="rId4"/>
    <p:sldId id="291" r:id="rId5"/>
    <p:sldId id="297" r:id="rId6"/>
    <p:sldId id="324" r:id="rId7"/>
    <p:sldId id="580" r:id="rId8"/>
    <p:sldId id="325" r:id="rId9"/>
    <p:sldId id="326" r:id="rId10"/>
    <p:sldId id="340" r:id="rId11"/>
  </p:sldIdLst>
  <p:sldSz cx="9144000" cy="5143500" type="screen16x9"/>
  <p:notesSz cx="6858000" cy="9144000"/>
  <p:embeddedFontLst>
    <p:embeddedFont>
      <p:font typeface=".黑体-日本语" panose="020B0604020202020204" charset="-128"/>
      <p:regular r:id="rId13"/>
    </p:embeddedFont>
    <p:embeddedFont>
      <p:font typeface="HP001 4 hàng" panose="020B0603050302020204" pitchFamily="34" charset="0"/>
      <p:regular r:id="rId14"/>
      <p:bold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6DD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4" d="100"/>
          <a:sy n="94" d="100"/>
        </p:scale>
        <p:origin x="2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1" name="Google Shape;12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2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99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23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9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80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0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1_标题幻灯片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3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2021/12/5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239495" cy="42389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66247" y="2129418"/>
            <a:ext cx="5645343" cy="6684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39742" y="671029"/>
            <a:ext cx="4179195" cy="1031915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BÀI GIẢNG MÔN TOÁN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 3</a:t>
            </a:r>
            <a:endParaRPr lang="zh-CN" altLang="en-US" sz="2400" b="1" dirty="0">
              <a:solidFill>
                <a:srgbClr val="002060"/>
              </a:solidFill>
              <a:latin typeface=".黑体-日本语" panose="02000500000000000000" pitchFamily="2" charset="-122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0" y="1409452"/>
            <a:ext cx="2318077" cy="23180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16" y="3378221"/>
            <a:ext cx="6838950" cy="2733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5"/>
          <p:cNvSpPr/>
          <p:nvPr/>
        </p:nvSpPr>
        <p:spPr>
          <a:xfrm>
            <a:off x="0" y="27219"/>
            <a:ext cx="9144000" cy="28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6" rIns="68550" bIns="34256" anchor="ctr" anchorCtr="0">
            <a:spAutoFit/>
          </a:bodyPr>
          <a:lstStyle/>
          <a:p>
            <a:pPr>
              <a:buClr>
                <a:srgbClr val="000000"/>
              </a:buClr>
              <a:buSzPts val="1900"/>
            </a:pPr>
            <a:endParaRPr sz="142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4" name="Google Shape;1224;p35" descr="1-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841" y="3"/>
            <a:ext cx="2861559" cy="514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5" descr="1-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207" y="1423564"/>
            <a:ext cx="4995601" cy="83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5" descr="1-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208" y="2406884"/>
            <a:ext cx="5515145" cy="83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5" descr="封面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3241" y="3456155"/>
            <a:ext cx="1742131" cy="177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5" descr="22"/>
          <p:cNvPicPr preferRelativeResize="0"/>
          <p:nvPr/>
        </p:nvPicPr>
        <p:blipFill rotWithShape="1">
          <a:blip r:embed="rId6">
            <a:alphaModFix/>
          </a:blip>
          <a:srcRect t="18516"/>
          <a:stretch/>
        </p:blipFill>
        <p:spPr>
          <a:xfrm>
            <a:off x="1648890" y="1107539"/>
            <a:ext cx="7387606" cy="3264411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p35"/>
          <p:cNvSpPr txBox="1"/>
          <p:nvPr/>
        </p:nvSpPr>
        <p:spPr>
          <a:xfrm>
            <a:off x="2267744" y="1423564"/>
            <a:ext cx="6518866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</a:t>
            </a:r>
            <a:r>
              <a:rPr lang="en-US" sz="27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  <a:endParaRPr sz="2400" b="1" dirty="0"/>
          </a:p>
          <a:p>
            <a:pPr>
              <a:lnSpc>
                <a:spcPct val="150000"/>
              </a:lnSpc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So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gấp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bé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57)</a:t>
            </a:r>
            <a:endParaRPr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7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2082134" y="1329761"/>
            <a:ext cx="1160119" cy="3528902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2082134" y="194119"/>
            <a:ext cx="1160119" cy="3528902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noProof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051720" y="-267219"/>
            <a:ext cx="1124544" cy="2838969"/>
            <a:chOff x="2102024" y="-1033868"/>
            <a:chExt cx="1108721" cy="2799023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sp>
          <p:nvSpPr>
            <p:cNvPr id="47" name="任意多边形 46"/>
            <p:cNvSpPr/>
            <p:nvPr/>
          </p:nvSpPr>
          <p:spPr>
            <a:xfrm flipV="1">
              <a:off x="2573356" y="-1033868"/>
              <a:ext cx="226684" cy="1066667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noFill/>
            <a:ln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90484" y="2698809"/>
            <a:ext cx="1602394" cy="155456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275780" y="528496"/>
            <a:ext cx="5876491" cy="830997"/>
            <a:chOff x="2110309" y="1307322"/>
            <a:chExt cx="8901222" cy="1212102"/>
          </a:xfrm>
        </p:grpSpPr>
        <p:sp>
          <p:nvSpPr>
            <p:cNvPr id="16" name="圆角矩形 1"/>
            <p:cNvSpPr/>
            <p:nvPr/>
          </p:nvSpPr>
          <p:spPr>
            <a:xfrm>
              <a:off x="2110309" y="1329732"/>
              <a:ext cx="8616782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2946" y="1307322"/>
              <a:ext cx="8158585" cy="1212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931934" y="-1419485"/>
            <a:ext cx="1124543" cy="2838969"/>
            <a:chOff x="2102023" y="-1033868"/>
            <a:chExt cx="1108720" cy="2799023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任意多边形 40"/>
            <p:cNvSpPr/>
            <p:nvPr/>
          </p:nvSpPr>
          <p:spPr>
            <a:xfrm flipV="1">
              <a:off x="2573356" y="-1033868"/>
              <a:ext cx="226684" cy="1066667"/>
            </a:xfrm>
            <a:custGeom>
              <a:avLst/>
              <a:gdLst>
                <a:gd name="connsiteX0" fmla="*/ 248979 w 248979"/>
                <a:gd name="connsiteY0" fmla="*/ 0 h 1171575"/>
                <a:gd name="connsiteX1" fmla="*/ 1329 w 248979"/>
                <a:gd name="connsiteY1" fmla="*/ 523875 h 1171575"/>
                <a:gd name="connsiteX2" fmla="*/ 144204 w 248979"/>
                <a:gd name="connsiteY2" fmla="*/ 1171575 h 1171575"/>
                <a:gd name="connsiteX3" fmla="*/ 144204 w 248979"/>
                <a:gd name="connsiteY3" fmla="*/ 1171575 h 1171575"/>
                <a:gd name="connsiteX4" fmla="*/ 144204 w 248979"/>
                <a:gd name="connsiteY4" fmla="*/ 1171575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79" h="1171575">
                  <a:moveTo>
                    <a:pt x="248979" y="0"/>
                  </a:moveTo>
                  <a:cubicBezTo>
                    <a:pt x="133885" y="164306"/>
                    <a:pt x="18791" y="328613"/>
                    <a:pt x="1329" y="523875"/>
                  </a:cubicBezTo>
                  <a:cubicBezTo>
                    <a:pt x="-16133" y="719137"/>
                    <a:pt x="144204" y="1171575"/>
                    <a:pt x="144204" y="1171575"/>
                  </a:cubicBezTo>
                  <a:lnTo>
                    <a:pt x="144204" y="1171575"/>
                  </a:lnTo>
                  <a:lnTo>
                    <a:pt x="144204" y="1171575"/>
                  </a:lnTo>
                </a:path>
              </a:pathLst>
            </a:custGeom>
            <a:noFill/>
            <a:ln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286397" y="1589748"/>
            <a:ext cx="5843955" cy="830997"/>
            <a:chOff x="2110311" y="1307541"/>
            <a:chExt cx="8851939" cy="1212102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600700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1017" y="1307541"/>
              <a:ext cx="8281233" cy="1212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 về tìm số bị chia chưa biết trong phép chia.</a:t>
              </a:r>
              <a:endParaRPr lang="zh-CN" alt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275780" y="2728848"/>
            <a:ext cx="5854572" cy="1200329"/>
            <a:chOff x="2094229" y="1307541"/>
            <a:chExt cx="8868021" cy="1750813"/>
          </a:xfrm>
        </p:grpSpPr>
        <p:sp>
          <p:nvSpPr>
            <p:cNvPr id="62" name="圆角矩形 1"/>
            <p:cNvSpPr/>
            <p:nvPr/>
          </p:nvSpPr>
          <p:spPr>
            <a:xfrm>
              <a:off x="2094229" y="1329732"/>
              <a:ext cx="8616782" cy="1614822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1017" y="1307541"/>
              <a:ext cx="8281233" cy="1750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286397" y="4027666"/>
            <a:ext cx="5843955" cy="830997"/>
            <a:chOff x="2110311" y="1307541"/>
            <a:chExt cx="8851939" cy="1212102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600700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7" y="1307541"/>
              <a:ext cx="8281233" cy="1212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endParaRPr lang="zh-CN" altLang="en-US" sz="2400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-34715" y="1461647"/>
            <a:ext cx="213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Mục</a:t>
            </a:r>
            <a:r>
              <a:rPr lang="en-US" altLang="zh-CN" sz="4000" b="1" dirty="0">
                <a:solidFill>
                  <a:schemeClr val="accent6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tiêu</a:t>
            </a:r>
            <a:endParaRPr lang="zh-CN" altLang="en-US" dirty="0">
              <a:solidFill>
                <a:schemeClr val="accent6"/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9" y="2610775"/>
            <a:ext cx="1465012" cy="25266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84854"/>
            <a:ext cx="2222512" cy="196787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843808" y="379093"/>
            <a:ext cx="3456384" cy="2036978"/>
            <a:chOff x="3447389" y="-39334"/>
            <a:chExt cx="3456384" cy="2036978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47389" y="1229164"/>
              <a:ext cx="3456384" cy="76848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en-US" altLang="zh-CN" sz="3600" kern="0" dirty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LUYỆN </a:t>
              </a:r>
              <a:r>
                <a:rPr lang="en-US" altLang="zh-CN" sz="3600" kern="0" dirty="0" smtClean="0">
                  <a:solidFill>
                    <a:schemeClr val="bg1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TẬP</a:t>
              </a:r>
              <a:endParaRPr lang="zh-CN" altLang="en-US" sz="3600" kern="0" dirty="0">
                <a:solidFill>
                  <a:schemeClr val="bg1"/>
                </a:solidFill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51" y="3408504"/>
            <a:ext cx="2203537" cy="1920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744" y="-1945497"/>
            <a:ext cx="13033447" cy="61926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>
            <a:fillRect/>
          </a:stretch>
        </p:blipFill>
        <p:spPr>
          <a:xfrm flipH="1">
            <a:off x="-11956" y="4155926"/>
            <a:ext cx="9144000" cy="138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8351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12555"/>
              </p:ext>
            </p:extLst>
          </p:nvPr>
        </p:nvGraphicFramePr>
        <p:xfrm>
          <a:off x="467543" y="1143000"/>
          <a:ext cx="8046721" cy="3221438"/>
        </p:xfrm>
        <a:graphic>
          <a:graphicData uri="http://schemas.openxmlformats.org/drawingml/2006/table">
            <a:tbl>
              <a:tblPr firstRow="1" firstCol="1" bandRow="1"/>
              <a:tblGrid>
                <a:gridCol w="152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7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73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3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1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2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350785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2975" y="350531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4010" y="3505319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56265" y="350531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4725" y="350531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Floral Border Cartoon Cute Fresh Png And Psd - Psd, Transparent Png  (#2931082), Free Download on Png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285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680" r="1593" b="2305"/>
          <a:stretch/>
        </p:blipFill>
        <p:spPr bwMode="auto">
          <a:xfrm>
            <a:off x="4477281" y="990820"/>
            <a:ext cx="4187111" cy="24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loral Border Cartoon Cute Fresh Png And Psd - Psd, Transparent Png  (#2931082), Free Download on Png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285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680" r="1593" b="2305"/>
          <a:stretch/>
        </p:blipFill>
        <p:spPr bwMode="auto">
          <a:xfrm>
            <a:off x="18324" y="990820"/>
            <a:ext cx="4187111" cy="24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26" y="3579862"/>
            <a:ext cx="1309773" cy="1563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1151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51619" y="1322427"/>
            <a:ext cx="8458200" cy="62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: 3 = 212                      b) </a:t>
            </a:r>
            <a:r>
              <a:rPr lang="en-US" altLang="en-US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: 5 = 141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77962" y="1952357"/>
            <a:ext cx="2901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= 212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63749" y="2511157"/>
            <a:ext cx="1992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=     636         </a:t>
            </a: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5340424" y="1952357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= 141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51611" y="2538144"/>
            <a:ext cx="205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  =     705   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9744" y="3579862"/>
            <a:ext cx="679268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</a:p>
          <a:p>
            <a:pPr algn="ctr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0307" y="2858863"/>
            <a:ext cx="1519577" cy="2332344"/>
          </a:xfrm>
          <a:prstGeom prst="rect">
            <a:avLst/>
          </a:prstGeom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10765" y="1760339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28600" y="441823"/>
            <a:ext cx="8915400" cy="11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3: </a:t>
            </a:r>
            <a:r>
              <a:rPr lang="en-US" altLang="en-US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120 </a:t>
            </a:r>
            <a:r>
              <a:rPr lang="en-US" altLang="en-US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kẹo</a:t>
            </a:r>
            <a:r>
              <a:rPr lang="en-US" altLang="en-US" b="1" dirty="0"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</a:rPr>
              <a:t> 4 </a:t>
            </a:r>
            <a:r>
              <a:rPr lang="en-US" altLang="en-US" b="1" dirty="0" err="1">
                <a:latin typeface="Times New Roman" panose="02020603050405020304" pitchFamily="18" charset="0"/>
              </a:rPr>
              <a:t>hộp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bao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cái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kẹo</a:t>
            </a:r>
            <a:r>
              <a:rPr lang="en-US" altLang="en-US" b="1" dirty="0">
                <a:latin typeface="Times New Roman" panose="02020603050405020304" pitchFamily="18" charset="0"/>
              </a:rPr>
              <a:t> ?</a:t>
            </a:r>
            <a:endParaRPr lang="en-US" altLang="en-US" sz="8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72665" y="2389732"/>
            <a:ext cx="3581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120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kẹo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47664" y="937123"/>
            <a:ext cx="136815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563888" y="937123"/>
            <a:ext cx="18288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68771" y="2959149"/>
            <a:ext cx="3581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?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406832" y="937123"/>
            <a:ext cx="234163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827584" y="1412629"/>
            <a:ext cx="292258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413708" y="1756350"/>
            <a:ext cx="4392488" cy="2278930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5940152" y="1754138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4467781" y="2294672"/>
            <a:ext cx="4572000" cy="6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5940152" y="3380199"/>
            <a:ext cx="3581400" cy="62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: 480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kẹo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572000" y="2832993"/>
            <a:ext cx="4572000" cy="6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120 </a:t>
            </a:r>
            <a:r>
              <a:rPr lang="en-US" altLang="en-US" sz="2600" dirty="0">
                <a:solidFill>
                  <a:srgbClr val="002060"/>
                </a:solidFill>
                <a:cs typeface="Arial" panose="020B0604020202020204" pitchFamily="34" charset="0"/>
              </a:rPr>
              <a:t>×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4 = 480 (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88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" y="4023718"/>
            <a:ext cx="995850" cy="1072174"/>
          </a:xfrm>
          <a:prstGeom prst="rect">
            <a:avLst/>
          </a:prstGeom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0" y="441823"/>
            <a:ext cx="9144000" cy="11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125</a:t>
            </a: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185</a:t>
            </a: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?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1670601" y="932550"/>
            <a:ext cx="1819502" cy="457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3851920" y="941625"/>
            <a:ext cx="158937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6444208" y="932550"/>
            <a:ext cx="68544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16396" y="1347614"/>
            <a:ext cx="247119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5940152" y="1347614"/>
            <a:ext cx="309962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33586" y="1754138"/>
            <a:ext cx="7239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58065" y="1830979"/>
            <a:ext cx="282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4358" y="2335199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: 3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thùng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5039" y="2772602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125l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7314" y="3228605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 185l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9589" y="3721221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….. l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52" descr="Image result for oil can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8463" y="2303771"/>
            <a:ext cx="685800" cy="86201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6397178" y="1950873"/>
            <a:ext cx="1525172" cy="1331245"/>
            <a:chOff x="6795655" y="2122112"/>
            <a:chExt cx="1525172" cy="1331245"/>
          </a:xfrm>
        </p:grpSpPr>
        <p:sp>
          <p:nvSpPr>
            <p:cNvPr id="28" name="Rounded Rectangle 27"/>
            <p:cNvSpPr/>
            <p:nvPr/>
          </p:nvSpPr>
          <p:spPr>
            <a:xfrm>
              <a:off x="6795655" y="2122112"/>
              <a:ext cx="1525172" cy="13312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223943" y="2156615"/>
              <a:ext cx="685800" cy="862013"/>
            </a:xfrm>
            <a:prstGeom prst="rect">
              <a:avLst/>
            </a:prstGeom>
            <a:noFill/>
          </p:spPr>
        </p:pic>
        <p:pic>
          <p:nvPicPr>
            <p:cNvPr id="31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7875" y="2478194"/>
              <a:ext cx="685800" cy="862013"/>
            </a:xfrm>
            <a:prstGeom prst="rect">
              <a:avLst/>
            </a:prstGeom>
            <a:noFill/>
          </p:spPr>
        </p:pic>
        <p:pic>
          <p:nvPicPr>
            <p:cNvPr id="32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520011" y="2482061"/>
              <a:ext cx="685800" cy="862013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040274" y="3398453"/>
            <a:ext cx="1525172" cy="1331245"/>
            <a:chOff x="6795655" y="2122112"/>
            <a:chExt cx="1525172" cy="1331245"/>
          </a:xfrm>
        </p:grpSpPr>
        <p:sp>
          <p:nvSpPr>
            <p:cNvPr id="35" name="Rounded Rectangle 34"/>
            <p:cNvSpPr/>
            <p:nvPr/>
          </p:nvSpPr>
          <p:spPr>
            <a:xfrm>
              <a:off x="6795655" y="2122112"/>
              <a:ext cx="1525172" cy="133124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6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223943" y="2156615"/>
              <a:ext cx="685800" cy="862013"/>
            </a:xfrm>
            <a:prstGeom prst="rect">
              <a:avLst/>
            </a:prstGeom>
            <a:noFill/>
          </p:spPr>
        </p:pic>
        <p:pic>
          <p:nvPicPr>
            <p:cNvPr id="37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7875" y="2478194"/>
              <a:ext cx="685800" cy="862013"/>
            </a:xfrm>
            <a:prstGeom prst="rect">
              <a:avLst/>
            </a:prstGeom>
            <a:noFill/>
          </p:spPr>
        </p:pic>
        <p:pic>
          <p:nvPicPr>
            <p:cNvPr id="38" name="Picture 52" descr="Image result for oil ca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520011" y="2482061"/>
              <a:ext cx="685800" cy="862013"/>
            </a:xfrm>
            <a:prstGeom prst="rect">
              <a:avLst/>
            </a:prstGeom>
            <a:noFill/>
          </p:spPr>
        </p:pic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861635" y="1929006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125l</a:t>
            </a:r>
            <a:endParaRPr lang="en-US" altLang="en-US" sz="2400" i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23465" y="2396754"/>
            <a:ext cx="654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r>
              <a:rPr lang="en-US" altLang="en-US" sz="2400" i="1" dirty="0" err="1" smtClea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lít</a:t>
            </a:r>
            <a:endParaRPr lang="en-US" altLang="en-US" sz="2400" i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732240" y="3942980"/>
            <a:ext cx="2128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dirty="0" err="1" smtClea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400" i="1" dirty="0" smtClea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 185l </a:t>
            </a:r>
            <a:endParaRPr lang="en-US" altLang="en-US" sz="2400" i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Curved Down Arrow 41"/>
          <p:cNvSpPr>
            <a:spLocks noChangeArrowheads="1"/>
          </p:cNvSpPr>
          <p:nvPr/>
        </p:nvSpPr>
        <p:spPr bwMode="auto">
          <a:xfrm>
            <a:off x="6474233" y="3454554"/>
            <a:ext cx="1211801" cy="432325"/>
          </a:xfrm>
          <a:prstGeom prst="curvedDownArrow">
            <a:avLst>
              <a:gd name="adj1" fmla="val 25000"/>
              <a:gd name="adj2" fmla="val 5001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922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39" grpId="0"/>
      <p:bldP spid="40" grpId="0"/>
      <p:bldP spid="41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" y="4023718"/>
            <a:ext cx="995850" cy="1072174"/>
          </a:xfrm>
          <a:prstGeom prst="rect">
            <a:avLst/>
          </a:prstGeom>
        </p:spPr>
      </p:pic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0" y="441823"/>
            <a:ext cx="9144000" cy="11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125</a:t>
            </a: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185</a:t>
            </a:r>
            <a:r>
              <a:rPr lang="en-US" alt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4074802" y="1635646"/>
            <a:ext cx="4745670" cy="2841682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26"/>
          <p:cNvSpPr>
            <a:spLocks noChangeArrowheads="1"/>
          </p:cNvSpPr>
          <p:nvPr/>
        </p:nvSpPr>
        <p:spPr bwMode="auto">
          <a:xfrm>
            <a:off x="5952157" y="1677175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800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952157" y="3764856"/>
            <a:ext cx="4308475" cy="6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 190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4584005" y="2099780"/>
            <a:ext cx="4833937" cy="6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4203709" y="2496078"/>
            <a:ext cx="4833938" cy="6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125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3 = 375 (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Rectangle 26"/>
          <p:cNvSpPr>
            <a:spLocks noChangeArrowheads="1"/>
          </p:cNvSpPr>
          <p:nvPr/>
        </p:nvSpPr>
        <p:spPr bwMode="auto">
          <a:xfrm>
            <a:off x="4567538" y="2892376"/>
            <a:ext cx="4833938" cy="6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4242017" y="3314336"/>
            <a:ext cx="4833938" cy="62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375 - 185 = 190 (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203" y="1900096"/>
            <a:ext cx="282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727" y="2404316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: 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727" y="2841719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125l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2727" y="3297722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185l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2727" y="3790338"/>
            <a:ext cx="571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….. l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7368" y="1746292"/>
            <a:ext cx="3321441" cy="2841682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189888" y="437343"/>
            <a:ext cx="633788" cy="674030"/>
            <a:chOff x="11050288" y="954351"/>
            <a:chExt cx="844941" cy="898707"/>
          </a:xfrm>
        </p:grpSpPr>
        <p:sp>
          <p:nvSpPr>
            <p:cNvPr id="12" name="Freeform 14"/>
            <p:cNvSpPr/>
            <p:nvPr/>
          </p:nvSpPr>
          <p:spPr bwMode="auto">
            <a:xfrm rot="1358535" flipH="1">
              <a:off x="11050288" y="954351"/>
              <a:ext cx="844941" cy="7234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1099054" y="976235"/>
              <a:ext cx="443012" cy="876823"/>
              <a:chOff x="11099054" y="976235"/>
              <a:chExt cx="443012" cy="876823"/>
            </a:xfrm>
          </p:grpSpPr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rot="1358535" flipH="1">
                <a:off x="11396220" y="1786592"/>
                <a:ext cx="0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 rot="1358535" flipH="1">
                <a:off x="11121571" y="1623137"/>
                <a:ext cx="242921" cy="229921"/>
              </a:xfrm>
              <a:custGeom>
                <a:avLst/>
                <a:gdLst>
                  <a:gd name="T0" fmla="*/ 313 w 598"/>
                  <a:gd name="T1" fmla="*/ 0 h 566"/>
                  <a:gd name="T2" fmla="*/ 0 w 598"/>
                  <a:gd name="T3" fmla="*/ 248 h 566"/>
                  <a:gd name="T4" fmla="*/ 0 w 598"/>
                  <a:gd name="T5" fmla="*/ 566 h 566"/>
                  <a:gd name="T6" fmla="*/ 598 w 598"/>
                  <a:gd name="T7" fmla="*/ 566 h 566"/>
                  <a:gd name="T8" fmla="*/ 598 w 598"/>
                  <a:gd name="T9" fmla="*/ 248 h 566"/>
                  <a:gd name="T10" fmla="*/ 313 w 598"/>
                  <a:gd name="T11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8" h="566">
                    <a:moveTo>
                      <a:pt x="313" y="0"/>
                    </a:moveTo>
                    <a:lnTo>
                      <a:pt x="0" y="248"/>
                    </a:lnTo>
                    <a:lnTo>
                      <a:pt x="0" y="566"/>
                    </a:lnTo>
                    <a:lnTo>
                      <a:pt x="598" y="566"/>
                    </a:lnTo>
                    <a:lnTo>
                      <a:pt x="598" y="248"/>
                    </a:lnTo>
                    <a:lnTo>
                      <a:pt x="313" y="0"/>
                    </a:lnTo>
                    <a:close/>
                  </a:path>
                </a:pathLst>
              </a:custGeom>
              <a:noFill/>
              <a:ln w="15875" cap="flat">
                <a:solidFill>
                  <a:srgbClr val="B5E20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 rot="1358535" flipH="1">
                <a:off x="11099054" y="1721403"/>
                <a:ext cx="245764" cy="127147"/>
              </a:xfrm>
              <a:custGeom>
                <a:avLst/>
                <a:gdLst>
                  <a:gd name="T0" fmla="*/ 0 w 605"/>
                  <a:gd name="T1" fmla="*/ 0 h 313"/>
                  <a:gd name="T2" fmla="*/ 185 w 605"/>
                  <a:gd name="T3" fmla="*/ 0 h 313"/>
                  <a:gd name="T4" fmla="*/ 600 w 605"/>
                  <a:gd name="T5" fmla="*/ 0 h 313"/>
                  <a:gd name="T6" fmla="*/ 605 w 605"/>
                  <a:gd name="T7" fmla="*/ 313 h 313"/>
                  <a:gd name="T8" fmla="*/ 0 w 605"/>
                  <a:gd name="T9" fmla="*/ 313 h 313"/>
                  <a:gd name="T10" fmla="*/ 0 w 605"/>
                  <a:gd name="T11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5" h="313">
                    <a:moveTo>
                      <a:pt x="0" y="0"/>
                    </a:moveTo>
                    <a:lnTo>
                      <a:pt x="185" y="0"/>
                    </a:lnTo>
                    <a:lnTo>
                      <a:pt x="600" y="0"/>
                    </a:lnTo>
                    <a:lnTo>
                      <a:pt x="605" y="313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E201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 rot="1358535" flipH="1">
                <a:off x="11297114" y="976235"/>
                <a:ext cx="244952" cy="682452"/>
              </a:xfrm>
              <a:custGeom>
                <a:avLst/>
                <a:gdLst>
                  <a:gd name="T0" fmla="*/ 132 w 254"/>
                  <a:gd name="T1" fmla="*/ 0 h 709"/>
                  <a:gd name="T2" fmla="*/ 2 w 254"/>
                  <a:gd name="T3" fmla="*/ 300 h 709"/>
                  <a:gd name="T4" fmla="*/ 134 w 254"/>
                  <a:gd name="T5" fmla="*/ 709 h 709"/>
                  <a:gd name="T6" fmla="*/ 254 w 254"/>
                  <a:gd name="T7" fmla="*/ 318 h 709"/>
                  <a:gd name="T8" fmla="*/ 132 w 254"/>
                  <a:gd name="T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709">
                    <a:moveTo>
                      <a:pt x="132" y="0"/>
                    </a:moveTo>
                    <a:cubicBezTo>
                      <a:pt x="132" y="0"/>
                      <a:pt x="0" y="78"/>
                      <a:pt x="2" y="300"/>
                    </a:cubicBezTo>
                    <a:cubicBezTo>
                      <a:pt x="4" y="522"/>
                      <a:pt x="134" y="709"/>
                      <a:pt x="134" y="709"/>
                    </a:cubicBezTo>
                    <a:cubicBezTo>
                      <a:pt x="134" y="709"/>
                      <a:pt x="237" y="547"/>
                      <a:pt x="254" y="318"/>
                    </a:cubicBezTo>
                    <a:cubicBezTo>
                      <a:pt x="254" y="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B6E300"/>
              </a:solidFill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Group 13"/>
          <p:cNvGrpSpPr>
            <a:grpSpLocks noChangeAspect="1"/>
          </p:cNvGrpSpPr>
          <p:nvPr/>
        </p:nvGrpSpPr>
        <p:grpSpPr bwMode="auto">
          <a:xfrm rot="20521541" flipH="1">
            <a:off x="7387813" y="437946"/>
            <a:ext cx="479262" cy="541403"/>
            <a:chOff x="2678" y="933"/>
            <a:chExt cx="2080" cy="2350"/>
          </a:xfrm>
          <a:solidFill>
            <a:srgbClr val="206F6F"/>
          </a:solidFill>
        </p:grpSpPr>
        <p:sp>
          <p:nvSpPr>
            <p:cNvPr id="20" name="Freeform 14"/>
            <p:cNvSpPr/>
            <p:nvPr/>
          </p:nvSpPr>
          <p:spPr bwMode="auto">
            <a:xfrm>
              <a:off x="2678" y="933"/>
              <a:ext cx="2080" cy="1781"/>
            </a:xfrm>
            <a:custGeom>
              <a:avLst/>
              <a:gdLst>
                <a:gd name="T0" fmla="*/ 229 w 877"/>
                <a:gd name="T1" fmla="*/ 112 h 752"/>
                <a:gd name="T2" fmla="*/ 821 w 877"/>
                <a:gd name="T3" fmla="*/ 193 h 752"/>
                <a:gd name="T4" fmla="*/ 493 w 877"/>
                <a:gd name="T5" fmla="*/ 752 h 752"/>
                <a:gd name="T6" fmla="*/ 229 w 877"/>
                <a:gd name="T7" fmla="*/ 11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752">
                  <a:moveTo>
                    <a:pt x="229" y="112"/>
                  </a:moveTo>
                  <a:cubicBezTo>
                    <a:pt x="358" y="18"/>
                    <a:pt x="762" y="0"/>
                    <a:pt x="821" y="193"/>
                  </a:cubicBezTo>
                  <a:cubicBezTo>
                    <a:pt x="877" y="378"/>
                    <a:pt x="640" y="675"/>
                    <a:pt x="493" y="752"/>
                  </a:cubicBezTo>
                  <a:cubicBezTo>
                    <a:pt x="326" y="660"/>
                    <a:pt x="0" y="283"/>
                    <a:pt x="229" y="112"/>
                  </a:cubicBezTo>
                  <a:close/>
                </a:path>
              </a:pathLst>
            </a:custGeom>
            <a:solidFill>
              <a:schemeClr val="accent2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446" y="2965"/>
              <a:ext cx="0" cy="0"/>
            </a:xfrm>
            <a:prstGeom prst="line">
              <a:avLst/>
            </a:prstGeom>
            <a:grpFill/>
            <a:ln w="15875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3541" y="2717"/>
              <a:ext cx="598" cy="566"/>
            </a:xfrm>
            <a:custGeom>
              <a:avLst/>
              <a:gdLst>
                <a:gd name="T0" fmla="*/ 313 w 598"/>
                <a:gd name="T1" fmla="*/ 0 h 566"/>
                <a:gd name="T2" fmla="*/ 0 w 598"/>
                <a:gd name="T3" fmla="*/ 248 h 566"/>
                <a:gd name="T4" fmla="*/ 0 w 598"/>
                <a:gd name="T5" fmla="*/ 566 h 566"/>
                <a:gd name="T6" fmla="*/ 598 w 598"/>
                <a:gd name="T7" fmla="*/ 566 h 566"/>
                <a:gd name="T8" fmla="*/ 598 w 598"/>
                <a:gd name="T9" fmla="*/ 248 h 566"/>
                <a:gd name="T10" fmla="*/ 313 w 598"/>
                <a:gd name="T11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8" h="566">
                  <a:moveTo>
                    <a:pt x="313" y="0"/>
                  </a:moveTo>
                  <a:lnTo>
                    <a:pt x="0" y="248"/>
                  </a:lnTo>
                  <a:lnTo>
                    <a:pt x="0" y="566"/>
                  </a:lnTo>
                  <a:lnTo>
                    <a:pt x="598" y="566"/>
                  </a:lnTo>
                  <a:lnTo>
                    <a:pt x="598" y="248"/>
                  </a:lnTo>
                  <a:lnTo>
                    <a:pt x="313" y="0"/>
                  </a:lnTo>
                  <a:close/>
                </a:path>
              </a:pathLst>
            </a:custGeom>
            <a:noFill/>
            <a:ln w="15875" cap="flat">
              <a:solidFill>
                <a:srgbClr val="FFF70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3541" y="2970"/>
              <a:ext cx="605" cy="313"/>
            </a:xfrm>
            <a:custGeom>
              <a:avLst/>
              <a:gdLst>
                <a:gd name="T0" fmla="*/ 0 w 605"/>
                <a:gd name="T1" fmla="*/ 0 h 313"/>
                <a:gd name="T2" fmla="*/ 185 w 605"/>
                <a:gd name="T3" fmla="*/ 0 h 313"/>
                <a:gd name="T4" fmla="*/ 600 w 605"/>
                <a:gd name="T5" fmla="*/ 0 h 313"/>
                <a:gd name="T6" fmla="*/ 605 w 605"/>
                <a:gd name="T7" fmla="*/ 313 h 313"/>
                <a:gd name="T8" fmla="*/ 0 w 605"/>
                <a:gd name="T9" fmla="*/ 313 h 313"/>
                <a:gd name="T10" fmla="*/ 0 w 605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313">
                  <a:moveTo>
                    <a:pt x="0" y="0"/>
                  </a:moveTo>
                  <a:lnTo>
                    <a:pt x="185" y="0"/>
                  </a:lnTo>
                  <a:lnTo>
                    <a:pt x="600" y="0"/>
                  </a:lnTo>
                  <a:lnTo>
                    <a:pt x="605" y="313"/>
                  </a:lnTo>
                  <a:lnTo>
                    <a:pt x="0" y="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3536" y="1037"/>
              <a:ext cx="603" cy="1680"/>
            </a:xfrm>
            <a:custGeom>
              <a:avLst/>
              <a:gdLst>
                <a:gd name="T0" fmla="*/ 132 w 254"/>
                <a:gd name="T1" fmla="*/ 0 h 709"/>
                <a:gd name="T2" fmla="*/ 2 w 254"/>
                <a:gd name="T3" fmla="*/ 300 h 709"/>
                <a:gd name="T4" fmla="*/ 134 w 254"/>
                <a:gd name="T5" fmla="*/ 709 h 709"/>
                <a:gd name="T6" fmla="*/ 254 w 254"/>
                <a:gd name="T7" fmla="*/ 318 h 709"/>
                <a:gd name="T8" fmla="*/ 132 w 254"/>
                <a:gd name="T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709">
                  <a:moveTo>
                    <a:pt x="132" y="0"/>
                  </a:moveTo>
                  <a:cubicBezTo>
                    <a:pt x="132" y="0"/>
                    <a:pt x="0" y="78"/>
                    <a:pt x="2" y="300"/>
                  </a:cubicBezTo>
                  <a:cubicBezTo>
                    <a:pt x="4" y="522"/>
                    <a:pt x="134" y="709"/>
                    <a:pt x="134" y="709"/>
                  </a:cubicBezTo>
                  <a:cubicBezTo>
                    <a:pt x="134" y="709"/>
                    <a:pt x="237" y="547"/>
                    <a:pt x="254" y="318"/>
                  </a:cubicBezTo>
                  <a:cubicBezTo>
                    <a:pt x="254" y="73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520" y="25680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03952" y="3651870"/>
            <a:ext cx="854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vi-VN" altLang="en-US" sz="2800" dirty="0">
              <a:solidFill>
                <a:srgbClr val="FF0000"/>
              </a:solidFill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07419" y="3651870"/>
            <a:ext cx="8547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vi-V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32276"/>
              </p:ext>
            </p:extLst>
          </p:nvPr>
        </p:nvGraphicFramePr>
        <p:xfrm>
          <a:off x="323528" y="1035099"/>
          <a:ext cx="8469600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93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baseline="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lang="en-US" sz="32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34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48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685" marB="456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19772" y="197719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1894" y="1977194"/>
            <a:ext cx="208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36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84017" y="1977194"/>
            <a:ext cx="221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72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2936" y="286779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3 = 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9303" y="2867796"/>
            <a:ext cx="208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8623" y="2867795"/>
            <a:ext cx="221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8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00485" y="4065417"/>
            <a:ext cx="81147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00485" y="4072466"/>
            <a:ext cx="81147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ảm</a:t>
            </a:r>
            <a:r>
              <a:rPr lang="en-US" altLang="en-US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DE4052-934C-4262-951B-18932A5FA0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蝉视频"/>
  <p:tag name="INKNOELEADERBOARD" val="-84115051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525</Words>
  <Application>Microsoft Office PowerPoint</Application>
  <PresentationFormat>On-screen Show (16:9)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.黑体-日本语</vt:lpstr>
      <vt:lpstr>Arial</vt:lpstr>
      <vt:lpstr>HP001 4 hàng</vt:lpstr>
      <vt:lpstr>Wingdings</vt:lpstr>
      <vt:lpstr>宋体</vt:lpstr>
      <vt:lpstr>Times New Roman</vt:lpstr>
      <vt:lpstr>Calibri</vt:lpstr>
      <vt:lpstr>华康方圆体W7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蝉视频</dc:title>
  <dc:creator>Administrator</dc:creator>
  <cp:lastModifiedBy>Admin</cp:lastModifiedBy>
  <cp:revision>65</cp:revision>
  <dcterms:created xsi:type="dcterms:W3CDTF">2015-10-27T02:40:00Z</dcterms:created>
  <dcterms:modified xsi:type="dcterms:W3CDTF">2021-12-05T01:50:05Z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